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58" r:id="rId7"/>
    <p:sldId id="262" r:id="rId8"/>
    <p:sldId id="266" r:id="rId9"/>
    <p:sldId id="263" r:id="rId10"/>
    <p:sldId id="264" r:id="rId11"/>
    <p:sldId id="265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BE93ADF-61CA-41A7-B806-A05D14EB1758}">
          <p14:sldIdLst>
            <p14:sldId id="256"/>
          </p14:sldIdLst>
        </p14:section>
        <p14:section name="Myself and communities" id="{2ADC56DF-0CFD-4F81-A1F6-5C560A1ED2B6}">
          <p14:sldIdLst>
            <p14:sldId id="257"/>
          </p14:sldIdLst>
        </p14:section>
        <p14:section name="Introduction" id="{55F10BF0-7817-4ECF-B9E1-CFE1395642BC}">
          <p14:sldIdLst>
            <p14:sldId id="259"/>
            <p14:sldId id="260"/>
            <p14:sldId id="261"/>
            <p14:sldId id="258"/>
            <p14:sldId id="262"/>
            <p14:sldId id="266"/>
            <p14:sldId id="263"/>
            <p14:sldId id="264"/>
          </p14:sldIdLst>
        </p14:section>
        <p14:section name="Code" id="{67650F8F-D599-49E8-A071-311DA372C4F3}">
          <p14:sldIdLst>
            <p14:sldId id="265"/>
            <p14:sldId id="267"/>
          </p14:sldIdLst>
        </p14:section>
        <p14:section name="End" id="{8F9008BE-3158-46CD-8C0F-0016DB92BFFD}">
          <p14:sldIdLst>
            <p14:sldId id="268"/>
            <p14:sldId id="26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94" d="100"/>
          <a:sy n="194" d="100"/>
        </p:scale>
        <p:origin x="163" y="3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dercampos/fluentmigrator-talk-dotnet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hyperlink" Target="https://fluentmigrator.github.io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E5824-0C38-488B-91D7-480D1C4879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Migrations made easy using fluentmigrator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E58C82-88EE-4DE1-A286-BDB32D5476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Create organized migrations files in your code and ready for devops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F2DF30-3450-45BA-ADC2-61ED50E669BE}"/>
              </a:ext>
            </a:extLst>
          </p:cNvPr>
          <p:cNvSpPr txBox="1"/>
          <p:nvPr/>
        </p:nvSpPr>
        <p:spPr>
          <a:xfrm>
            <a:off x="8505497" y="5791200"/>
            <a:ext cx="3279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💻@codecampos</a:t>
            </a:r>
          </a:p>
        </p:txBody>
      </p:sp>
    </p:spTree>
    <p:extLst>
      <p:ext uri="{BB962C8B-B14F-4D97-AF65-F5344CB8AC3E}">
        <p14:creationId xmlns:p14="http://schemas.microsoft.com/office/powerpoint/2010/main" val="182630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161B-2C3D-48EE-BBF2-A2DE20EB6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25743-EA8C-4AA7-B15B-DFCD80164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119352"/>
            <a:ext cx="9905998" cy="4671849"/>
          </a:xfrm>
        </p:spPr>
        <p:txBody>
          <a:bodyPr/>
          <a:lstStyle/>
          <a:p>
            <a:r>
              <a:rPr lang="en-US" dirty="0"/>
              <a:t>.NET Core 2.0+ (make sure you can run dotnet command from your console).</a:t>
            </a:r>
          </a:p>
          <a:p>
            <a:pPr lvl="1"/>
            <a:r>
              <a:rPr lang="en-US" dirty="0"/>
              <a:t>You can use Visual Studio 2019, Visual Studio for Mac or Visual Studio Code as IDE</a:t>
            </a:r>
          </a:p>
          <a:p>
            <a:r>
              <a:rPr lang="en-US" dirty="0"/>
              <a:t>Create a .NET standard 2.0 library to store</a:t>
            </a:r>
          </a:p>
          <a:p>
            <a:r>
              <a:rPr lang="en-US" dirty="0"/>
              <a:t>Add FluentMigrator, FluentMigrator.Runner</a:t>
            </a:r>
          </a:p>
          <a:p>
            <a:r>
              <a:rPr lang="en-US" dirty="0"/>
              <a:t>From your console: Install FluentMigrator CLI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0F7D63-5A46-4468-AA67-56C846B03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356" y="4739352"/>
            <a:ext cx="6828112" cy="56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785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93881-A25B-4662-9718-FD265CAC6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3883741"/>
            <a:ext cx="8676222" cy="13359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Let’s run some code …</a:t>
            </a: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DDF97B96-19D0-48DF-9EB0-4148BCAF56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0307" y="824487"/>
            <a:ext cx="7811386" cy="2983054"/>
          </a:xfrm>
          <a:prstGeom prst="roundRect">
            <a:avLst>
              <a:gd name="adj" fmla="val 5238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toy&#10;&#10;Description automatically generated">
            <a:extLst>
              <a:ext uri="{FF2B5EF4-FFF2-40B4-BE49-F238E27FC236}">
                <a16:creationId xmlns:a16="http://schemas.microsoft.com/office/drawing/2014/main" id="{B3409C6D-174D-41FF-BCC2-E0FE0F844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869" y="990134"/>
            <a:ext cx="3346069" cy="2651760"/>
          </a:xfrm>
          <a:custGeom>
            <a:avLst/>
            <a:gdLst>
              <a:gd name="connsiteX0" fmla="*/ 100793 w 3657600"/>
              <a:gd name="connsiteY0" fmla="*/ 0 h 2651760"/>
              <a:gd name="connsiteX1" fmla="*/ 3657600 w 3657600"/>
              <a:gd name="connsiteY1" fmla="*/ 0 h 2651760"/>
              <a:gd name="connsiteX2" fmla="*/ 3657600 w 3657600"/>
              <a:gd name="connsiteY2" fmla="*/ 2651760 h 2651760"/>
              <a:gd name="connsiteX3" fmla="*/ 100793 w 3657600"/>
              <a:gd name="connsiteY3" fmla="*/ 2651760 h 2651760"/>
              <a:gd name="connsiteX4" fmla="*/ 0 w 3657600"/>
              <a:gd name="connsiteY4" fmla="*/ 2550967 h 2651760"/>
              <a:gd name="connsiteX5" fmla="*/ 0 w 3657600"/>
              <a:gd name="connsiteY5" fmla="*/ 100793 h 2651760"/>
              <a:gd name="connsiteX6" fmla="*/ 100793 w 3657600"/>
              <a:gd name="connsiteY6" fmla="*/ 0 h 2651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7600" h="2651760">
                <a:moveTo>
                  <a:pt x="100793" y="0"/>
                </a:moveTo>
                <a:lnTo>
                  <a:pt x="3657600" y="0"/>
                </a:lnTo>
                <a:lnTo>
                  <a:pt x="3657600" y="2651760"/>
                </a:lnTo>
                <a:lnTo>
                  <a:pt x="100793" y="2651760"/>
                </a:lnTo>
                <a:cubicBezTo>
                  <a:pt x="45127" y="2651760"/>
                  <a:pt x="0" y="2606633"/>
                  <a:pt x="0" y="2550967"/>
                </a:cubicBezTo>
                <a:lnTo>
                  <a:pt x="0" y="100793"/>
                </a:lnTo>
                <a:cubicBezTo>
                  <a:pt x="0" y="45127"/>
                  <a:pt x="45127" y="0"/>
                  <a:pt x="100793" y="0"/>
                </a:cubicBezTo>
                <a:close/>
              </a:path>
            </a:pathLst>
          </a:custGeom>
        </p:spPr>
      </p:pic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E7CB4E-87D3-4B17-9768-9E08BFD14B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27787" y="990134"/>
            <a:ext cx="3346069" cy="2651760"/>
          </a:xfrm>
          <a:custGeom>
            <a:avLst/>
            <a:gdLst>
              <a:gd name="connsiteX0" fmla="*/ 0 w 3656395"/>
              <a:gd name="connsiteY0" fmla="*/ 0 h 2651760"/>
              <a:gd name="connsiteX1" fmla="*/ 3555602 w 3656395"/>
              <a:gd name="connsiteY1" fmla="*/ 0 h 2651760"/>
              <a:gd name="connsiteX2" fmla="*/ 3656395 w 3656395"/>
              <a:gd name="connsiteY2" fmla="*/ 100793 h 2651760"/>
              <a:gd name="connsiteX3" fmla="*/ 3656395 w 3656395"/>
              <a:gd name="connsiteY3" fmla="*/ 2550967 h 2651760"/>
              <a:gd name="connsiteX4" fmla="*/ 3555602 w 3656395"/>
              <a:gd name="connsiteY4" fmla="*/ 2651760 h 2651760"/>
              <a:gd name="connsiteX5" fmla="*/ 0 w 3656395"/>
              <a:gd name="connsiteY5" fmla="*/ 2651760 h 2651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6395" h="2651760">
                <a:moveTo>
                  <a:pt x="0" y="0"/>
                </a:moveTo>
                <a:lnTo>
                  <a:pt x="3555602" y="0"/>
                </a:lnTo>
                <a:cubicBezTo>
                  <a:pt x="3611268" y="0"/>
                  <a:pt x="3656395" y="45127"/>
                  <a:pt x="3656395" y="100793"/>
                </a:cubicBezTo>
                <a:lnTo>
                  <a:pt x="3656395" y="2550967"/>
                </a:lnTo>
                <a:cubicBezTo>
                  <a:pt x="3656395" y="2606633"/>
                  <a:pt x="3611268" y="2651760"/>
                  <a:pt x="3555602" y="2651760"/>
                </a:cubicBezTo>
                <a:lnTo>
                  <a:pt x="0" y="265176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96796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B2871-F0E3-4FEB-A3DD-2F010871F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5B27E-16EC-4AF8-AD84-3AF08CB61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23393"/>
            <a:ext cx="9905998" cy="3867807"/>
          </a:xfrm>
        </p:spPr>
        <p:txBody>
          <a:bodyPr/>
          <a:lstStyle/>
          <a:p>
            <a:r>
              <a:rPr lang="en-US" dirty="0"/>
              <a:t>Run your migrations based on an specific environment: Development, Staging, Testing, Production.</a:t>
            </a:r>
          </a:p>
          <a:p>
            <a:r>
              <a:rPr lang="en-US" dirty="0"/>
              <a:t>Run your migrations using CI/CD services: Azure DevOps, Amazon, Digital Ocean, etc.</a:t>
            </a:r>
          </a:p>
          <a:p>
            <a:r>
              <a:rPr lang="en-US" dirty="0"/>
              <a:t>Run your migrations when your app is starting.</a:t>
            </a:r>
          </a:p>
          <a:p>
            <a:r>
              <a:rPr lang="en-US" dirty="0"/>
              <a:t>Applied different migrations depending of the database engine:</a:t>
            </a:r>
          </a:p>
          <a:p>
            <a:pPr lvl="1"/>
            <a:r>
              <a:rPr lang="en-US" dirty="0"/>
              <a:t>Run Migration 201910251200 </a:t>
            </a:r>
            <a:r>
              <a:rPr lang="en-US" dirty="0" err="1"/>
              <a:t>IfDatabase</a:t>
            </a:r>
            <a:r>
              <a:rPr lang="en-US" dirty="0"/>
              <a:t>(‘</a:t>
            </a:r>
            <a:r>
              <a:rPr lang="en-US" dirty="0" err="1"/>
              <a:t>sqlserver</a:t>
            </a:r>
            <a:r>
              <a:rPr lang="en-US" dirty="0"/>
              <a:t>’)</a:t>
            </a:r>
          </a:p>
        </p:txBody>
      </p:sp>
    </p:spTree>
    <p:extLst>
      <p:ext uri="{BB962C8B-B14F-4D97-AF65-F5344CB8AC3E}">
        <p14:creationId xmlns:p14="http://schemas.microsoft.com/office/powerpoint/2010/main" val="712675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3E7E3-9AEB-4BA8-8CC7-804FB988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5980386"/>
          </a:xfrm>
        </p:spPr>
        <p:txBody>
          <a:bodyPr/>
          <a:lstStyle/>
          <a:p>
            <a:pPr algn="ctr"/>
            <a:r>
              <a:rPr lang="en-US" dirty="0"/>
              <a:t>Q/A</a:t>
            </a:r>
          </a:p>
        </p:txBody>
      </p:sp>
    </p:spTree>
    <p:extLst>
      <p:ext uri="{BB962C8B-B14F-4D97-AF65-F5344CB8AC3E}">
        <p14:creationId xmlns:p14="http://schemas.microsoft.com/office/powerpoint/2010/main" val="1864789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32BB4-117C-49A7-A572-9025092D7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465" y="609600"/>
            <a:ext cx="5122606" cy="1905000"/>
          </a:xfrm>
        </p:spPr>
        <p:txBody>
          <a:bodyPr>
            <a:normAutofit/>
          </a:bodyPr>
          <a:lstStyle/>
          <a:p>
            <a:r>
              <a:rPr lang="en-US" sz="3200"/>
              <a:t>Thank you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CEE05A-979D-4A38-B6FF-6E31821E1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465" y="1973615"/>
            <a:ext cx="5122606" cy="3216276"/>
          </a:xfrm>
        </p:spPr>
        <p:txBody>
          <a:bodyPr>
            <a:normAutofit/>
          </a:bodyPr>
          <a:lstStyle/>
          <a:p>
            <a:r>
              <a:rPr lang="en-US" dirty="0"/>
              <a:t>Social Media:💻@</a:t>
            </a:r>
            <a:r>
              <a:rPr lang="en-US" dirty="0" err="1"/>
              <a:t>codercampos</a:t>
            </a:r>
            <a:endParaRPr lang="en-US" dirty="0"/>
          </a:p>
          <a:p>
            <a:r>
              <a:rPr lang="en-US" dirty="0"/>
              <a:t>Contact: </a:t>
            </a:r>
            <a:r>
              <a:rPr lang="en-US" dirty="0" err="1"/>
              <a:t>me@carloscampos.dev</a:t>
            </a:r>
            <a:endParaRPr lang="en-US" dirty="0"/>
          </a:p>
          <a:p>
            <a:r>
              <a:rPr lang="en-US" dirty="0"/>
              <a:t>This talk: </a:t>
            </a:r>
            <a:r>
              <a:rPr lang="en-US" dirty="0">
                <a:hlinkClick r:id="rId3"/>
              </a:rPr>
              <a:t>https://github.com/codercampos/fluentmigrator-talk-dotnet</a:t>
            </a:r>
            <a:endParaRPr lang="en-US" dirty="0"/>
          </a:p>
          <a:p>
            <a:r>
              <a:rPr lang="en-US" dirty="0"/>
              <a:t>FluentMigrator: </a:t>
            </a:r>
            <a:r>
              <a:rPr lang="en-US" dirty="0">
                <a:hlinkClick r:id="rId4"/>
              </a:rPr>
              <a:t>https://fluentmigrator.github.io/</a:t>
            </a:r>
            <a:endParaRPr lang="en-US" dirty="0"/>
          </a:p>
        </p:txBody>
      </p:sp>
      <p:pic>
        <p:nvPicPr>
          <p:cNvPr id="5" name="Content Placeholder 4" descr="A computer sitting on top of a table&#10;&#10;Description automatically generated">
            <a:extLst>
              <a:ext uri="{FF2B5EF4-FFF2-40B4-BE49-F238E27FC236}">
                <a16:creationId xmlns:a16="http://schemas.microsoft.com/office/drawing/2014/main" id="{9D45EFDB-3140-4405-A2B6-5DFD1261D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192" y="1224619"/>
            <a:ext cx="5451627" cy="408872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277964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3EF24-11AB-4373-9C78-F856F25B4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 whoami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97A0B-964E-403A-BD79-0BE2EF075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.NET Developer for 8 years</a:t>
            </a:r>
          </a:p>
          <a:p>
            <a:r>
              <a:rPr lang="en-US" dirty="0"/>
              <a:t>Mostly on mobile development</a:t>
            </a:r>
          </a:p>
          <a:p>
            <a:r>
              <a:rPr lang="en-US" dirty="0"/>
              <a:t>Xamarin developer since 2015</a:t>
            </a:r>
          </a:p>
          <a:p>
            <a:r>
              <a:rPr lang="en-US" dirty="0"/>
              <a:t>Xamarin certified since 2017</a:t>
            </a:r>
          </a:p>
          <a:p>
            <a:r>
              <a:rPr lang="en-US" dirty="0"/>
              <a:t>Currently working as a consultant for us based company</a:t>
            </a:r>
          </a:p>
          <a:p>
            <a:r>
              <a:rPr lang="en-US" dirty="0"/>
              <a:t>Usually… you will find me coding under a palm tree at the beach 🏖🌴🥥</a:t>
            </a:r>
          </a:p>
        </p:txBody>
      </p:sp>
    </p:spTree>
    <p:extLst>
      <p:ext uri="{BB962C8B-B14F-4D97-AF65-F5344CB8AC3E}">
        <p14:creationId xmlns:p14="http://schemas.microsoft.com/office/powerpoint/2010/main" val="882088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F5F22-626C-4D43-A860-0EFA3B46D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465" y="609600"/>
            <a:ext cx="5122606" cy="19050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kern="120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Live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9B80A-86E9-44E9-B2F9-574D0AAC2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465" y="2666999"/>
            <a:ext cx="5122606" cy="3216276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0" indent="0">
              <a:buNone/>
            </a:pPr>
            <a:r>
              <a:rPr lang="en-US" sz="2000" kern="120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rPr>
              <a:t>You are about to start a new project / idea / startup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kern="120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rPr>
              <a:t>You define:</a:t>
            </a:r>
          </a:p>
          <a:p>
            <a:pPr>
              <a:buFontTx/>
              <a:buChar char="-"/>
            </a:pPr>
            <a:r>
              <a:rPr lang="en-US" dirty="0"/>
              <a:t>Your architecture</a:t>
            </a:r>
          </a:p>
          <a:p>
            <a:pPr>
              <a:buFontTx/>
              <a:buChar char="-"/>
            </a:pPr>
            <a:r>
              <a:rPr lang="en-US" dirty="0"/>
              <a:t>Your language</a:t>
            </a:r>
          </a:p>
          <a:p>
            <a:pPr>
              <a:buFontTx/>
              <a:buChar char="-"/>
            </a:pPr>
            <a:r>
              <a:rPr lang="en-US" dirty="0"/>
              <a:t>Your database</a:t>
            </a:r>
          </a:p>
          <a:p>
            <a:pPr>
              <a:buFontTx/>
              <a:buChar char="-"/>
            </a:pPr>
            <a:r>
              <a:rPr lang="en-US" dirty="0"/>
              <a:t>you will buy a new computer too </a:t>
            </a:r>
          </a:p>
          <a:p>
            <a:pPr>
              <a:buFontTx/>
              <a:buChar char="-"/>
            </a:pPr>
            <a:r>
              <a:rPr lang="en-US" dirty="0"/>
              <a:t>(the computer may be an excuse)</a:t>
            </a:r>
          </a:p>
          <a:p>
            <a:pPr>
              <a:buFontTx/>
              <a:buChar char="-"/>
            </a:pPr>
            <a:r>
              <a:rPr lang="en-US" dirty="0"/>
              <a:t>Probably you will buy a car when the project successes.</a:t>
            </a:r>
          </a:p>
        </p:txBody>
      </p:sp>
      <p:pic>
        <p:nvPicPr>
          <p:cNvPr id="7" name="Picture 6" descr="A picture containing graffiti, sign&#10;&#10;Description automatically generated">
            <a:extLst>
              <a:ext uri="{FF2B5EF4-FFF2-40B4-BE49-F238E27FC236}">
                <a16:creationId xmlns:a16="http://schemas.microsoft.com/office/drawing/2014/main" id="{29B3057C-31AB-4BE7-A853-F956BEE90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92" y="679457"/>
            <a:ext cx="5451627" cy="5179045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724918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95C2C-6785-4803-9D4B-C089E1C15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465" y="609600"/>
            <a:ext cx="5122606" cy="1905000"/>
          </a:xfrm>
        </p:spPr>
        <p:txBody>
          <a:bodyPr>
            <a:normAutofit/>
          </a:bodyPr>
          <a:lstStyle/>
          <a:p>
            <a:r>
              <a:rPr lang="en-US" sz="3200"/>
              <a:t>Live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E0971-6EB9-4BDF-830A-9417032B9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465" y="2004133"/>
            <a:ext cx="5122606" cy="3216276"/>
          </a:xfrm>
        </p:spPr>
        <p:txBody>
          <a:bodyPr>
            <a:normAutofit/>
          </a:bodyPr>
          <a:lstStyle/>
          <a:p>
            <a:r>
              <a:rPr lang="en-US" sz="2000" dirty="0"/>
              <a:t>You have everything setup</a:t>
            </a:r>
          </a:p>
          <a:p>
            <a:r>
              <a:rPr lang="en-US" sz="2000" dirty="0"/>
              <a:t>You create your database</a:t>
            </a:r>
          </a:p>
          <a:p>
            <a:r>
              <a:rPr lang="en-US" dirty="0"/>
              <a:t>Your project is up and running and …</a:t>
            </a:r>
            <a:endParaRPr lang="en-US" sz="2000" dirty="0"/>
          </a:p>
          <a:p>
            <a:r>
              <a:rPr lang="en-US" sz="2000" dirty="0"/>
              <a:t>Done</a:t>
            </a:r>
          </a:p>
          <a:p>
            <a:r>
              <a:rPr lang="en-US" sz="2000" dirty="0"/>
              <a:t>Seriously … you are done</a:t>
            </a:r>
          </a:p>
        </p:txBody>
      </p:sp>
      <p:pic>
        <p:nvPicPr>
          <p:cNvPr id="5" name="Picture 4" descr="A red car parked in a parking lot&#10;&#10;Description automatically generated">
            <a:extLst>
              <a:ext uri="{FF2B5EF4-FFF2-40B4-BE49-F238E27FC236}">
                <a16:creationId xmlns:a16="http://schemas.microsoft.com/office/drawing/2014/main" id="{26D5EBA5-F26D-441D-8E9F-B5F0B154F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92" y="1449499"/>
            <a:ext cx="5451627" cy="363896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790406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5344A-AF18-48CD-A95B-3665FCFE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/>
              <a:t>Live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37D6A-8061-4D14-8F99-0999B2338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en-US" sz="1800"/>
              <a:t>But … </a:t>
            </a:r>
          </a:p>
          <a:p>
            <a:r>
              <a:rPr lang="en-US" sz="1800"/>
              <a:t>Your client needs a blog api</a:t>
            </a:r>
          </a:p>
          <a:p>
            <a:r>
              <a:rPr lang="en-US" sz="1800"/>
              <a:t>Blogpost table, comments table, likes, etc.</a:t>
            </a:r>
          </a:p>
          <a:p>
            <a:r>
              <a:rPr lang="en-US" sz="1800"/>
              <a:t>Imagine what will come in the future</a:t>
            </a:r>
          </a:p>
          <a:p>
            <a:endParaRPr lang="en-US" sz="1800"/>
          </a:p>
        </p:txBody>
      </p:sp>
      <p:pic>
        <p:nvPicPr>
          <p:cNvPr id="5" name="Picture 4" descr="A picture containing person, box, man, young&#10;&#10;Description automatically generated">
            <a:extLst>
              <a:ext uri="{FF2B5EF4-FFF2-40B4-BE49-F238E27FC236}">
                <a16:creationId xmlns:a16="http://schemas.microsoft.com/office/drawing/2014/main" id="{2B54B73E-97A6-44DC-8729-B4EF48CD6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4" y="969199"/>
            <a:ext cx="6916633" cy="459956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131395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0B205-7054-4091-AEE4-7ABFAEB9D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What is a migration?</a:t>
            </a:r>
          </a:p>
        </p:txBody>
      </p:sp>
      <p:pic>
        <p:nvPicPr>
          <p:cNvPr id="5" name="Content Placeholder 4" descr="A group of people standing next to a body of water&#10;&#10;Description automatically generated">
            <a:extLst>
              <a:ext uri="{FF2B5EF4-FFF2-40B4-BE49-F238E27FC236}">
                <a16:creationId xmlns:a16="http://schemas.microsoft.com/office/drawing/2014/main" id="{D7EAD933-40E2-4DCB-915E-B8561313B4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0568" b="26917"/>
          <a:stretch/>
        </p:blipFill>
        <p:spPr>
          <a:xfrm>
            <a:off x="20" y="10"/>
            <a:ext cx="12191980" cy="42738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A90121-1645-416A-A0A3-350F1E3A9069}"/>
              </a:ext>
            </a:extLst>
          </p:cNvPr>
          <p:cNvSpPr txBox="1"/>
          <p:nvPr/>
        </p:nvSpPr>
        <p:spPr>
          <a:xfrm>
            <a:off x="2868876" y="5716083"/>
            <a:ext cx="6158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No… not this kind of migration</a:t>
            </a:r>
          </a:p>
        </p:txBody>
      </p:sp>
    </p:spTree>
    <p:extLst>
      <p:ext uri="{BB962C8B-B14F-4D97-AF65-F5344CB8AC3E}">
        <p14:creationId xmlns:p14="http://schemas.microsoft.com/office/powerpoint/2010/main" val="809946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44B9E-5142-4708-B925-13DCB2630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465" y="609600"/>
            <a:ext cx="5122606" cy="1905000"/>
          </a:xfrm>
        </p:spPr>
        <p:txBody>
          <a:bodyPr>
            <a:normAutofit/>
          </a:bodyPr>
          <a:lstStyle/>
          <a:p>
            <a:r>
              <a:rPr lang="en-US" sz="3200"/>
              <a:t>Database migrations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4E21C-61E4-4D76-A87E-7B06BBCD6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465" y="2666999"/>
            <a:ext cx="5122606" cy="321627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900" dirty="0"/>
              <a:t>A process to escalate or rollback your schema database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Popular Object-Relational Mapping (ORM) frameworks, has this capability (entity framework, Django, rails, etc.)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GRANULAR CHANGES AS INDIVIDUAL SCRIPTS TO HAVE AN HISTORY OF CHANGES REGARDING YOUR DATABASE.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… or you can create your SQL Scripts</a:t>
            </a:r>
          </a:p>
        </p:txBody>
      </p:sp>
      <p:sp>
        <p:nvSpPr>
          <p:cNvPr id="11" name="Rounded Rectangle 7">
            <a:extLst>
              <a:ext uri="{FF2B5EF4-FFF2-40B4-BE49-F238E27FC236}">
                <a16:creationId xmlns:a16="http://schemas.microsoft.com/office/drawing/2014/main" id="{EF7AA743-4E29-40C1-A523-F209BF143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924" y="620720"/>
            <a:ext cx="5441895" cy="5272133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text&#10;&#10;Description automatically generated">
            <a:extLst>
              <a:ext uri="{FF2B5EF4-FFF2-40B4-BE49-F238E27FC236}">
                <a16:creationId xmlns:a16="http://schemas.microsoft.com/office/drawing/2014/main" id="{0E3BD481-73A3-4F9B-9BCF-361E3153F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664" y="1115267"/>
            <a:ext cx="1720414" cy="428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47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A4AF6-4F92-45B6-8E91-0953A598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>
            <a:normAutofit/>
          </a:bodyPr>
          <a:lstStyle/>
          <a:p>
            <a:r>
              <a:rPr lang="en-US" sz="3200"/>
              <a:t>Problems running your sql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0E205-8686-4615-8043-0E3AA024F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6573684" cy="3216276"/>
          </a:xfrm>
        </p:spPr>
        <p:txBody>
          <a:bodyPr>
            <a:normAutofit/>
          </a:bodyPr>
          <a:lstStyle/>
          <a:p>
            <a:r>
              <a:rPr lang="en-US" sz="2000"/>
              <a:t>Difficult to understand</a:t>
            </a:r>
          </a:p>
          <a:p>
            <a:r>
              <a:rPr lang="en-US" sz="2000"/>
              <a:t>Not object-based scripts</a:t>
            </a:r>
          </a:p>
          <a:p>
            <a:r>
              <a:rPr lang="en-US" sz="2000"/>
              <a:t>Not always automated</a:t>
            </a:r>
          </a:p>
          <a:p>
            <a:r>
              <a:rPr lang="en-US" sz="2000"/>
              <a:t>Engine dependency</a:t>
            </a:r>
          </a:p>
          <a:p>
            <a:r>
              <a:rPr lang="en-US" sz="2000"/>
              <a:t>… besides that, everything should be fine.</a:t>
            </a:r>
          </a:p>
        </p:txBody>
      </p:sp>
      <p:pic>
        <p:nvPicPr>
          <p:cNvPr id="7" name="Picture 6" descr="A picture containing box&#10;&#10;Description automatically generated">
            <a:extLst>
              <a:ext uri="{FF2B5EF4-FFF2-40B4-BE49-F238E27FC236}">
                <a16:creationId xmlns:a16="http://schemas.microsoft.com/office/drawing/2014/main" id="{F52B4488-5DF2-411B-816B-AEC6C868B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839" y="1280585"/>
            <a:ext cx="3976788" cy="397678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287446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21C02-BE55-4265-8345-63C195EA8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Fluentmigrator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C24E4-6BFD-4DBF-865B-9FF80E9AC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54477"/>
            <a:ext cx="9905998" cy="383672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Open source library that allows you create migration scripts on </a:t>
            </a:r>
            <a:r>
              <a:rPr lang="en-US" dirty="0" err="1"/>
              <a:t>.net</a:t>
            </a:r>
            <a:endParaRPr lang="en-US" dirty="0"/>
          </a:p>
          <a:p>
            <a:r>
              <a:rPr lang="en-US" dirty="0"/>
              <a:t>Pros</a:t>
            </a:r>
          </a:p>
          <a:p>
            <a:pPr lvl="1"/>
            <a:r>
              <a:rPr lang="en-US" dirty="0"/>
              <a:t>Open source.</a:t>
            </a:r>
          </a:p>
          <a:p>
            <a:pPr lvl="1"/>
            <a:r>
              <a:rPr lang="en-US" dirty="0"/>
              <a:t>Integrated on dotnet cli.</a:t>
            </a:r>
          </a:p>
          <a:p>
            <a:pPr lvl="1"/>
            <a:r>
              <a:rPr lang="en-US" dirty="0"/>
              <a:t>Cross platform.</a:t>
            </a:r>
          </a:p>
          <a:p>
            <a:pPr lvl="1"/>
            <a:r>
              <a:rPr lang="en-US" dirty="0"/>
              <a:t>One library for Multiple database are allowed: SQL Server, SQLITE, oracle, MySQL (exceptions may applied).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This is not an ORM… </a:t>
            </a:r>
          </a:p>
          <a:p>
            <a:pPr lvl="1"/>
            <a:r>
              <a:rPr lang="en-US" dirty="0"/>
              <a:t>You have to run migrations “manually”.</a:t>
            </a:r>
          </a:p>
          <a:p>
            <a:pPr lvl="1"/>
            <a:r>
              <a:rPr lang="en-US" dirty="0"/>
              <a:t>Some limitations between database engines.</a:t>
            </a:r>
          </a:p>
        </p:txBody>
      </p:sp>
    </p:spTree>
    <p:extLst>
      <p:ext uri="{BB962C8B-B14F-4D97-AF65-F5344CB8AC3E}">
        <p14:creationId xmlns:p14="http://schemas.microsoft.com/office/powerpoint/2010/main" val="11283063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F4B54B"/>
      </a:accent1>
      <a:accent2>
        <a:srgbClr val="A2C84E"/>
      </a:accent2>
      <a:accent3>
        <a:srgbClr val="4BC298"/>
      </a:accent3>
      <a:accent4>
        <a:srgbClr val="4CB5D3"/>
      </a:accent4>
      <a:accent5>
        <a:srgbClr val="9167E3"/>
      </a:accent5>
      <a:accent6>
        <a:srgbClr val="E05073"/>
      </a:accent6>
      <a:hlink>
        <a:srgbClr val="E19520"/>
      </a:hlink>
      <a:folHlink>
        <a:srgbClr val="E8B15D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DD1DAD52-B525-46B5-8E87-60EE23581B9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487</Words>
  <Application>Microsoft Office PowerPoint</Application>
  <PresentationFormat>Widescreen</PresentationFormat>
  <Paragraphs>74</Paragraphs>
  <Slides>14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Century Gothic</vt:lpstr>
      <vt:lpstr>Mesh</vt:lpstr>
      <vt:lpstr>Migrations made easy using fluentmigrator</vt:lpstr>
      <vt:lpstr>$ whoami</vt:lpstr>
      <vt:lpstr>Live scenario</vt:lpstr>
      <vt:lpstr>Live scenario</vt:lpstr>
      <vt:lpstr>Live scenario</vt:lpstr>
      <vt:lpstr>What is a migration?</vt:lpstr>
      <vt:lpstr>Database migrations</vt:lpstr>
      <vt:lpstr>Problems running your sql scripts</vt:lpstr>
      <vt:lpstr>Fluentmigrator</vt:lpstr>
      <vt:lpstr>Requirements</vt:lpstr>
      <vt:lpstr>Let’s run some code …</vt:lpstr>
      <vt:lpstr>Next steps</vt:lpstr>
      <vt:lpstr>Q/A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Migrations made easy using fluentmigrator</dc:title>
  <dc:creator>Carlos Campos</dc:creator>
  <cp:lastModifiedBy>Carlos Campos</cp:lastModifiedBy>
  <cp:revision>1</cp:revision>
  <dcterms:created xsi:type="dcterms:W3CDTF">2019-10-26T07:49:12Z</dcterms:created>
  <dcterms:modified xsi:type="dcterms:W3CDTF">2019-10-26T07:52:33Z</dcterms:modified>
</cp:coreProperties>
</file>